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76" r:id="rId6"/>
    <p:sldId id="269" r:id="rId7"/>
    <p:sldId id="270" r:id="rId8"/>
    <p:sldId id="271" r:id="rId9"/>
    <p:sldId id="272" r:id="rId10"/>
    <p:sldId id="275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0B05C37-58E5-42D5-8761-D35B5D669988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2FE4258-C305-4B1B-8D05-AB37D42D85C6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17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5C37-58E5-42D5-8761-D35B5D669988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4258-C305-4B1B-8D05-AB37D42D85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3195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5C37-58E5-42D5-8761-D35B5D669988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4258-C305-4B1B-8D05-AB37D42D85C6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206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5C37-58E5-42D5-8761-D35B5D669988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4258-C305-4B1B-8D05-AB37D42D85C6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869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5C37-58E5-42D5-8761-D35B5D669988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4258-C305-4B1B-8D05-AB37D42D85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3682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5C37-58E5-42D5-8761-D35B5D669988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4258-C305-4B1B-8D05-AB37D42D85C6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490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5C37-58E5-42D5-8761-D35B5D669988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4258-C305-4B1B-8D05-AB37D42D85C6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280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5C37-58E5-42D5-8761-D35B5D669988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4258-C305-4B1B-8D05-AB37D42D85C6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480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5C37-58E5-42D5-8761-D35B5D669988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4258-C305-4B1B-8D05-AB37D42D85C6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84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5C37-58E5-42D5-8761-D35B5D669988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4258-C305-4B1B-8D05-AB37D42D85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053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5C37-58E5-42D5-8761-D35B5D669988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4258-C305-4B1B-8D05-AB37D42D85C6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92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5C37-58E5-42D5-8761-D35B5D669988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4258-C305-4B1B-8D05-AB37D42D85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583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5C37-58E5-42D5-8761-D35B5D669988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4258-C305-4B1B-8D05-AB37D42D85C6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79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5C37-58E5-42D5-8761-D35B5D669988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4258-C305-4B1B-8D05-AB37D42D85C6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53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5C37-58E5-42D5-8761-D35B5D669988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4258-C305-4B1B-8D05-AB37D42D85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813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5C37-58E5-42D5-8761-D35B5D669988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4258-C305-4B1B-8D05-AB37D42D85C6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29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5C37-58E5-42D5-8761-D35B5D669988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4258-C305-4B1B-8D05-AB37D42D85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12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B05C37-58E5-42D5-8761-D35B5D669988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FE4258-C305-4B1B-8D05-AB37D42D85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06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hyperlink" Target="http://www.uni-work.it/" TargetMode="External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go.uni-work.it/l/987082/2022-08-25/5r5hdb" TargetMode="Externa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1A8AE9-DA6F-68A4-83E1-9ACD6DDD08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30 Cfu</a:t>
            </a:r>
          </a:p>
        </p:txBody>
      </p:sp>
    </p:spTree>
    <p:extLst>
      <p:ext uri="{BB962C8B-B14F-4D97-AF65-F5344CB8AC3E}">
        <p14:creationId xmlns:p14="http://schemas.microsoft.com/office/powerpoint/2010/main" val="2597897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B45D13-B57D-B1BD-70C2-C16345F76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Prova d’esame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7E18A1-9BF1-2AEE-0A55-69A6D7F88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Scritto in presenza e un orale dove simulare una lezione</a:t>
            </a:r>
          </a:p>
        </p:txBody>
      </p:sp>
    </p:spTree>
    <p:extLst>
      <p:ext uri="{BB962C8B-B14F-4D97-AF65-F5344CB8AC3E}">
        <p14:creationId xmlns:p14="http://schemas.microsoft.com/office/powerpoint/2010/main" val="2983649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2CBA9B-01DF-E4CB-2291-277671F94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118" y="2698376"/>
            <a:ext cx="5338479" cy="31774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Prezzo non convenzionabile</a:t>
            </a:r>
          </a:p>
          <a:p>
            <a:pPr marL="0" indent="0">
              <a:buNone/>
            </a:pPr>
            <a:r>
              <a:rPr lang="it-IT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Non si deve pagare una sede d’esame</a:t>
            </a:r>
          </a:p>
          <a:p>
            <a:pPr marL="0" indent="0">
              <a:buNone/>
            </a:pPr>
            <a:r>
              <a:rPr lang="it-IT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Rateizzabile in quattro rate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CCFA1E8-80B3-5BAC-6FBE-4170EA3BA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3" y="2698376"/>
            <a:ext cx="3802429" cy="190635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9C1C5B4-B767-620D-9418-E1819204F804}"/>
              </a:ext>
            </a:extLst>
          </p:cNvPr>
          <p:cNvSpPr txBox="1"/>
          <p:nvPr/>
        </p:nvSpPr>
        <p:spPr>
          <a:xfrm>
            <a:off x="3299012" y="1317812"/>
            <a:ext cx="5853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Saldo dei Cfu</a:t>
            </a:r>
          </a:p>
        </p:txBody>
      </p:sp>
    </p:spTree>
    <p:extLst>
      <p:ext uri="{BB962C8B-B14F-4D97-AF65-F5344CB8AC3E}">
        <p14:creationId xmlns:p14="http://schemas.microsoft.com/office/powerpoint/2010/main" val="1072878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F06BB2-EBD2-9AE5-32A0-EBAF5637C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nostri recapiti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B230F5-6361-3CAA-5142-FF5A1FF68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928" y="2537012"/>
            <a:ext cx="10116669" cy="3338856"/>
          </a:xfrm>
        </p:spPr>
        <p:txBody>
          <a:bodyPr/>
          <a:lstStyle/>
          <a:p>
            <a:pPr marL="0" indent="0">
              <a:buNone/>
            </a:pPr>
            <a:r>
              <a:rPr lang="it-IT" sz="1600" dirty="0"/>
              <a:t>+393515382794</a:t>
            </a:r>
          </a:p>
          <a:p>
            <a:pPr marL="0" indent="0">
              <a:buNone/>
            </a:pPr>
            <a:r>
              <a:rPr lang="it-IT" sz="1600" dirty="0"/>
              <a:t>info@uni-work.it</a:t>
            </a:r>
          </a:p>
          <a:p>
            <a:pPr marL="0" indent="0">
              <a:buNone/>
            </a:pPr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www.uni-work.it</a:t>
            </a:r>
            <a:endParaRPr lang="it-IT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it-IT" sz="1600" dirty="0"/>
              <a:t>Per ulteriori</a:t>
            </a:r>
          </a:p>
          <a:p>
            <a:pPr marL="0" indent="0">
              <a:buNone/>
            </a:pPr>
            <a:r>
              <a:rPr lang="it-IT" sz="1600" dirty="0"/>
              <a:t> informazioni compila il forum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62640BE-FE51-9CBD-241B-8F2485680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706" y="2449355"/>
            <a:ext cx="2780585" cy="278058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551B40C-A2A6-ADDD-1230-7C6D3B29347F}"/>
              </a:ext>
            </a:extLst>
          </p:cNvPr>
          <p:cNvSpPr txBox="1"/>
          <p:nvPr/>
        </p:nvSpPr>
        <p:spPr>
          <a:xfrm>
            <a:off x="779928" y="4312024"/>
            <a:ext cx="57912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t-IT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ttps://go.uni-work.it/l/987082/2022-08-25/5r5hdb</a:t>
            </a:r>
            <a:endParaRPr lang="it-IT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5492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4036B4-83FE-06C8-2F90-7194DA106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10414"/>
            <a:ext cx="9601196" cy="1303867"/>
          </a:xfrm>
        </p:spPr>
        <p:txBody>
          <a:bodyPr/>
          <a:lstStyle/>
          <a:p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cosa stiamo trattando?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8A5E3EF-AEBF-1A85-9618-3AFEE84EE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6171" y="2285999"/>
            <a:ext cx="379349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50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0B83AE-FB7B-3E54-C8EC-0F0A4D648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sono i destinatari?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A382167-5388-D266-F37A-AE74CB4FC1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3906" y="2158555"/>
            <a:ext cx="7064187" cy="312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6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9E1E59-B604-202C-D352-17DEA1D52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 Modalità di frequenza?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B7F9DE4-7D9C-923D-6199-15E04842E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2365" y="2285999"/>
            <a:ext cx="4816257" cy="336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21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F3BEFE-221F-22FF-EC30-401242E8A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871" y="1093694"/>
            <a:ext cx="6037727" cy="1192305"/>
          </a:xfrm>
        </p:spPr>
        <p:txBody>
          <a:bodyPr>
            <a:normAutofit/>
          </a:bodyPr>
          <a:lstStyle/>
          <a:p>
            <a:r>
              <a:rPr lang="it-IT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percorsi formativi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83B2545-C720-A6F6-CB42-5952FB35D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094" y="0"/>
            <a:ext cx="4843260" cy="6857999"/>
          </a:xfrm>
        </p:spPr>
      </p:pic>
    </p:spTree>
    <p:extLst>
      <p:ext uri="{BB962C8B-B14F-4D97-AF65-F5344CB8AC3E}">
        <p14:creationId xmlns:p14="http://schemas.microsoft.com/office/powerpoint/2010/main" val="3727773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36667E-6F7A-805C-451D-9D9E15ED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Modalità di accesso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6096B0-FF8D-9E3C-6B40-D54C14B13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Premessa i requisiti di accesso sono indicati da un’autocertificazione dello studente e poi verificata dall’università.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 avere almeno tra requisiti in base alle seguenti tabelle (uno per tabella per avvalersi poi di una delle classi di concorso per cui si stanno facendo i trenta cfu.)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9546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340016-8B50-0DA8-F773-A6EA05473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235" y="744072"/>
            <a:ext cx="9901516" cy="1573802"/>
          </a:xfrm>
        </p:spPr>
        <p:txBody>
          <a:bodyPr>
            <a:noAutofit/>
          </a:bodyPr>
          <a:lstStyle/>
          <a:p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Primo Requisito- avere uno </a:t>
            </a:r>
            <a:b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dei  titoli seguito.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5B93162-7EE6-7FAD-29B2-72FBBF113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246" y="2411853"/>
            <a:ext cx="4467450" cy="333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31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7FAAB93-BA31-44DA-F1FC-A68144FF2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2587" y="685800"/>
            <a:ext cx="4346825" cy="258408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B4663ED-EA01-210B-0F2E-487332068206}"/>
              </a:ext>
            </a:extLst>
          </p:cNvPr>
          <p:cNvSpPr txBox="1"/>
          <p:nvPr/>
        </p:nvSpPr>
        <p:spPr>
          <a:xfrm rot="10800000" flipV="1">
            <a:off x="1004047" y="3198169"/>
            <a:ext cx="81489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quella laurea magistrale (requisito base) completi i cfu, altrimenti si deve integrare o associare i certificati inerenti.</a:t>
            </a:r>
          </a:p>
        </p:txBody>
      </p:sp>
    </p:spTree>
    <p:extLst>
      <p:ext uri="{BB962C8B-B14F-4D97-AF65-F5344CB8AC3E}">
        <p14:creationId xmlns:p14="http://schemas.microsoft.com/office/powerpoint/2010/main" val="1104116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3D5D63-AA61-7490-1A6E-A9AC5E77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Terzo requisito uni dei seguenti titoli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D1EE80D-CA57-8973-DDBE-11820B99F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9844" y="2285999"/>
            <a:ext cx="5072312" cy="33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69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Organico</Template>
  <TotalTime>167</TotalTime>
  <Words>178</Words>
  <Application>Microsoft Office PowerPoint</Application>
  <PresentationFormat>Widescreen</PresentationFormat>
  <Paragraphs>26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Organico</vt:lpstr>
      <vt:lpstr>I 30 Cfu</vt:lpstr>
      <vt:lpstr>Di cosa stiamo trattando?</vt:lpstr>
      <vt:lpstr>Chi sono i destinatari?</vt:lpstr>
      <vt:lpstr>Quali Modalità di frequenza?</vt:lpstr>
      <vt:lpstr>I percorsi formativi</vt:lpstr>
      <vt:lpstr>Modalità di accesso</vt:lpstr>
      <vt:lpstr>Primo Requisito- avere uno  dei  titoli seguito. </vt:lpstr>
      <vt:lpstr>Presentazione standard di PowerPoint</vt:lpstr>
      <vt:lpstr>Terzo requisito uni dei seguenti titoli</vt:lpstr>
      <vt:lpstr>Prova d’esame</vt:lpstr>
      <vt:lpstr>Presentazione standard di PowerPoint</vt:lpstr>
      <vt:lpstr>I nostri recapiti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 Cfu</dc:title>
  <dc:creator>Antonio Spizzirri</dc:creator>
  <cp:lastModifiedBy>agriturismolapalombarapaola@gmail.com</cp:lastModifiedBy>
  <cp:revision>2</cp:revision>
  <dcterms:created xsi:type="dcterms:W3CDTF">2024-02-21T13:20:20Z</dcterms:created>
  <dcterms:modified xsi:type="dcterms:W3CDTF">2024-02-22T15:25:19Z</dcterms:modified>
</cp:coreProperties>
</file>